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c4ded3d9fdd4801" /><Relationship Type="http://schemas.openxmlformats.org/officeDocument/2006/relationships/extended-properties" Target="/docProps/app.xml" Id="R2fa7eee5d499424c" /><Relationship Type="http://schemas.openxmlformats.org/officeDocument/2006/relationships/officeDocument" Target="/ppt/presentation.xml" Id="R94834a7b871546ae" /></Relationships>
</file>

<file path=ppt/presentation.xml><?xml version="1.0" encoding="utf-8"?>
<p:presentation xmlns:p="http://schemas.openxmlformats.org/presentationml/2006/main">
  <p:sldMasterIdLst>
    <p:sldMasterId xmlns:r="http://schemas.openxmlformats.org/officeDocument/2006/relationships" id="2147483648" r:id="Rd75f444d0259467b"/>
  </p:sldMasterIdLst>
  <p:notesMasterIdLst>
    <p:notesMasterId xmlns:r="http://schemas.openxmlformats.org/officeDocument/2006/relationships" r:id="Re73e33149d4f4300"/>
  </p:notesMasterIdLst>
  <p:sldIdLst>
    <p:sldId xmlns:r="http://schemas.openxmlformats.org/officeDocument/2006/relationships" id="256" r:id="R3d73735a535b4b9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119e08b4fab488e" /><Relationship Type="http://schemas.openxmlformats.org/officeDocument/2006/relationships/slideMaster" Target="/ppt/slideMasters/slideMaster1.xml" Id="Rd75f444d0259467b" /><Relationship Type="http://schemas.openxmlformats.org/officeDocument/2006/relationships/notesMaster" Target="/ppt/notesMasters/notesMaster1.xml" Id="Re73e33149d4f4300" /><Relationship Type="http://schemas.openxmlformats.org/officeDocument/2006/relationships/presProps" Target="/ppt/presProps.xml" Id="R1443fb182d824da0" /><Relationship Type="http://schemas.openxmlformats.org/officeDocument/2006/relationships/tableStyles" Target="/ppt/tableStyles.xml" Id="R6840a31cc5f94f63" /><Relationship Type="http://schemas.openxmlformats.org/officeDocument/2006/relationships/slide" Target="/ppt/slides/slide1.xml" Id="R3d73735a535b4b9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2ad5aa8455b41e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8eba22baa484e4b" /><Relationship Type="http://schemas.openxmlformats.org/officeDocument/2006/relationships/notesMaster" Target="/ppt/notesMasters/notesMaster1.xml" Id="R9346b81073324a7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3.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Warm studio.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e298b0d707948e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8b45512fc844c61" /><Relationship Type="http://schemas.openxmlformats.org/officeDocument/2006/relationships/slideLayout" Target="/ppt/slideLayouts/slideLayout1.xml" Id="R0b679c93023f4ed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b679c93023f4ed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93cfbc2d0da45a1" /><Relationship Type="http://schemas.openxmlformats.org/officeDocument/2006/relationships/notesSlide" Target="/ppt/notesSlides/notesSlide1.xml" Id="R48df4461af314e44" /></Relationships>
</file>

<file path=ppt/slides/slide1.xml><?xml version="1.0" encoding="utf-8"?>
<p:sld xmlns:p="http://schemas.openxmlformats.org/presentationml/2006/main">
  <p:cSld>
    <p:bg>
      <p:bgPr>
        <a:solidFill xmlns:a="http://schemas.openxmlformats.org/drawingml/2006/main">
          <a:srgbClr val="FFF6E9"/>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7D85ED39-A7E0-4FA4-85BC-4D2B7A984EC7}"/>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402A1D"/>
                </a:solidFill>
                <a:latin typeface="Helvetica Neue"/>
                <a:ea typeface="Helvetica Neue"/>
                <a:cs typeface="Helvetica Neue"/>
              </a:defRPr>
            </a:pPr>
            <a:r>
              <a:rPr sz="3300" b="1">
                <a:solidFill>
                  <a:srgbClr val="402A1D"/>
                </a:solidFill>
                <a:latin typeface="Helvetica Neue"/>
                <a:ea typeface="Helvetica Neue"/>
                <a:cs typeface="Helvetica Neue"/>
              </a:rPr>
              <a:t>Crossing zero</a:t>
            </a:r>
          </a:p>
        </p:txBody>
      </p:sp>
      <p:sp>
        <p:nvSpPr>
          <p:cNvPr id="2" name="">
            <a:extLst xmlns:a="http://schemas.openxmlformats.org/drawingml/2006/main">
              <a:ext uri="{FF2B5EF4-FFF2-40B4-BE49-F238E27FC236}">
                <a16:creationId xmlns:a16="http://schemas.microsoft.com/office/drawing/2014/main" id="{2504AADE-7358-424E-9279-9C4604A06BC6}"/>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866A58"/>
                </a:solidFill>
                <a:latin typeface="Helvetica Neue"/>
                <a:ea typeface="Helvetica Neue"/>
                <a:cs typeface="Helvetica Neue"/>
              </a:defRPr>
            </a:pPr>
            <a:r>
              <a:rPr sz="1800" b="0">
                <a:solidFill>
                  <a:srgbClr val="866A58"/>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28D6BECF-7EB3-4BE6-8C9A-EB8764D14B16}"/>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F2D7B7"/>
            </a:solidFill>
          </a:ln>
        </p:spPr>
      </p:sp>
      <p:sp>
        <p:nvSpPr>
          <p:cNvPr id="4" name="">
            <a:extLst xmlns:a="http://schemas.openxmlformats.org/drawingml/2006/main">
              <a:ext uri="{FF2B5EF4-FFF2-40B4-BE49-F238E27FC236}">
                <a16:creationId xmlns:a16="http://schemas.microsoft.com/office/drawing/2014/main" id="{0EED687E-BF9D-41C4-A19C-E71A5CF88EC1}"/>
              </a:ext>
            </a:extLst>
          </p:cNvPr>
          <p:cNvSpPr>
            <a:spLocks xmlns:a="http://schemas.openxmlformats.org/drawingml/2006/main" noGrp="1"/>
          </p:cNvSpPr>
          <p:nvPr/>
        </p:nvSpPr>
        <p:spPr>
          <a:xfrm xmlns:a="http://schemas.openxmlformats.org/drawingml/2006/main">
            <a:off x="609600" y="3960323"/>
            <a:ext cx="10972800"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5" name="">
            <a:extLst xmlns:a="http://schemas.openxmlformats.org/drawingml/2006/main">
              <a:ext uri="{FF2B5EF4-FFF2-40B4-BE49-F238E27FC236}">
                <a16:creationId xmlns:a16="http://schemas.microsoft.com/office/drawing/2014/main" id="{46FBB551-56A0-4B85-A688-C3A7F9B960E9}"/>
              </a:ext>
            </a:extLst>
          </p:cNvPr>
          <p:cNvSpPr>
            <a:spLocks xmlns:a="http://schemas.openxmlformats.org/drawingml/2006/main" noGrp="1"/>
          </p:cNvSpPr>
          <p:nvPr/>
        </p:nvSpPr>
        <p:spPr>
          <a:xfrm xmlns:a="http://schemas.openxmlformats.org/drawingml/2006/main">
            <a:off x="1199388" y="2628629"/>
            <a:ext cx="1563624" cy="1331694"/>
          </a:xfrm>
          <a:prstGeom xmlns:a="http://schemas.openxmlformats.org/drawingml/2006/main" prst="rect">
            <a:avLst/>
          </a:prstGeom>
          <a:solidFill xmlns:a="http://schemas.openxmlformats.org/drawingml/2006/main">
            <a:srgbClr val="402A1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8F3ED51D-7D12-4D92-916B-B0CC9DFBCDEF}"/>
              </a:ext>
            </a:extLst>
          </p:cNvPr>
          <p:cNvSpPr>
            <a:spLocks xmlns:a="http://schemas.openxmlformats.org/drawingml/2006/main" noGrp="1"/>
          </p:cNvSpPr>
          <p:nvPr/>
        </p:nvSpPr>
        <p:spPr>
          <a:xfrm xmlns:a="http://schemas.openxmlformats.org/drawingml/2006/main">
            <a:off x="1027938" y="2266679"/>
            <a:ext cx="1906524"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10m</a:t>
            </a:r>
          </a:p>
        </p:txBody>
      </p:sp>
      <p:sp>
        <p:nvSpPr>
          <p:cNvPr id="7" name="">
            <a:extLst xmlns:a="http://schemas.openxmlformats.org/drawingml/2006/main">
              <a:ext uri="{FF2B5EF4-FFF2-40B4-BE49-F238E27FC236}">
                <a16:creationId xmlns:a16="http://schemas.microsoft.com/office/drawing/2014/main" id="{D83588D4-1A76-4E89-826C-78C9C664CC7F}"/>
              </a:ext>
            </a:extLst>
          </p:cNvPr>
          <p:cNvSpPr>
            <a:spLocks xmlns:a="http://schemas.openxmlformats.org/drawingml/2006/main" noGrp="1"/>
          </p:cNvSpPr>
          <p:nvPr/>
        </p:nvSpPr>
        <p:spPr>
          <a:xfrm xmlns:a="http://schemas.openxmlformats.org/drawingml/2006/main">
            <a:off x="913638" y="5381625"/>
            <a:ext cx="2135124"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1479EB7D-7891-41B3-8A1D-D377389013D0}"/>
              </a:ext>
            </a:extLst>
          </p:cNvPr>
          <p:cNvSpPr>
            <a:spLocks xmlns:a="http://schemas.openxmlformats.org/drawingml/2006/main" noGrp="1"/>
          </p:cNvSpPr>
          <p:nvPr/>
        </p:nvSpPr>
        <p:spPr>
          <a:xfrm xmlns:a="http://schemas.openxmlformats.org/drawingml/2006/main">
            <a:off x="2763012" y="2628629"/>
            <a:ext cx="1179576"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9" name="">
            <a:extLst xmlns:a="http://schemas.openxmlformats.org/drawingml/2006/main">
              <a:ext uri="{FF2B5EF4-FFF2-40B4-BE49-F238E27FC236}">
                <a16:creationId xmlns:a16="http://schemas.microsoft.com/office/drawing/2014/main" id="{38BCEA33-10C1-4C53-8D9A-B3AD3C14854A}"/>
              </a:ext>
            </a:extLst>
          </p:cNvPr>
          <p:cNvSpPr>
            <a:spLocks xmlns:a="http://schemas.openxmlformats.org/drawingml/2006/main" noGrp="1"/>
          </p:cNvSpPr>
          <p:nvPr/>
        </p:nvSpPr>
        <p:spPr>
          <a:xfrm xmlns:a="http://schemas.openxmlformats.org/drawingml/2006/main">
            <a:off x="3942588" y="2628629"/>
            <a:ext cx="1563624" cy="2397050"/>
          </a:xfrm>
          <a:prstGeom xmlns:a="http://schemas.openxmlformats.org/drawingml/2006/main" prst="rect">
            <a:avLst/>
          </a:prstGeom>
          <a:solidFill xmlns:a="http://schemas.openxmlformats.org/drawingml/2006/main">
            <a:srgbClr val="708D9E"/>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C7C50D28-49A8-4EC5-A889-1EF73124D7FB}"/>
              </a:ext>
            </a:extLst>
          </p:cNvPr>
          <p:cNvSpPr>
            <a:spLocks xmlns:a="http://schemas.openxmlformats.org/drawingml/2006/main" noGrp="1"/>
          </p:cNvSpPr>
          <p:nvPr/>
        </p:nvSpPr>
        <p:spPr>
          <a:xfrm xmlns:a="http://schemas.openxmlformats.org/drawingml/2006/main">
            <a:off x="3771138" y="2266679"/>
            <a:ext cx="1906524"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-18m</a:t>
            </a:r>
          </a:p>
        </p:txBody>
      </p:sp>
      <p:sp>
        <p:nvSpPr>
          <p:cNvPr id="11" name="">
            <a:extLst xmlns:a="http://schemas.openxmlformats.org/drawingml/2006/main">
              <a:ext uri="{FF2B5EF4-FFF2-40B4-BE49-F238E27FC236}">
                <a16:creationId xmlns:a16="http://schemas.microsoft.com/office/drawing/2014/main" id="{68899650-46DC-4C9E-9B72-150B324AEEDC}"/>
              </a:ext>
            </a:extLst>
          </p:cNvPr>
          <p:cNvSpPr>
            <a:spLocks xmlns:a="http://schemas.openxmlformats.org/drawingml/2006/main" noGrp="1"/>
          </p:cNvSpPr>
          <p:nvPr/>
        </p:nvSpPr>
        <p:spPr>
          <a:xfrm xmlns:a="http://schemas.openxmlformats.org/drawingml/2006/main">
            <a:off x="3656838" y="5381625"/>
            <a:ext cx="2135124"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Outflow</a:t>
            </a:r>
          </a:p>
        </p:txBody>
      </p:sp>
      <p:sp>
        <p:nvSpPr>
          <p:cNvPr id="12" name="">
            <a:extLst xmlns:a="http://schemas.openxmlformats.org/drawingml/2006/main">
              <a:ext uri="{FF2B5EF4-FFF2-40B4-BE49-F238E27FC236}">
                <a16:creationId xmlns:a16="http://schemas.microsoft.com/office/drawing/2014/main" id="{8AD25A89-55A8-4A3D-A605-8B2A54A2587F}"/>
              </a:ext>
            </a:extLst>
          </p:cNvPr>
          <p:cNvSpPr>
            <a:spLocks xmlns:a="http://schemas.openxmlformats.org/drawingml/2006/main" noGrp="1"/>
          </p:cNvSpPr>
          <p:nvPr/>
        </p:nvSpPr>
        <p:spPr>
          <a:xfrm xmlns:a="http://schemas.openxmlformats.org/drawingml/2006/main">
            <a:off x="5506212" y="5025679"/>
            <a:ext cx="1179576"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13" name="">
            <a:extLst xmlns:a="http://schemas.openxmlformats.org/drawingml/2006/main">
              <a:ext uri="{FF2B5EF4-FFF2-40B4-BE49-F238E27FC236}">
                <a16:creationId xmlns:a16="http://schemas.microsoft.com/office/drawing/2014/main" id="{7D58A586-C11A-4248-B0B0-4D4B95F0A010}"/>
              </a:ext>
            </a:extLst>
          </p:cNvPr>
          <p:cNvSpPr>
            <a:spLocks xmlns:a="http://schemas.openxmlformats.org/drawingml/2006/main" noGrp="1"/>
          </p:cNvSpPr>
          <p:nvPr/>
        </p:nvSpPr>
        <p:spPr>
          <a:xfrm xmlns:a="http://schemas.openxmlformats.org/drawingml/2006/main">
            <a:off x="6685788" y="3427646"/>
            <a:ext cx="1563624" cy="1598033"/>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91704E09-0A2C-415D-96A6-9955DCB0B1FF}"/>
              </a:ext>
            </a:extLst>
          </p:cNvPr>
          <p:cNvSpPr>
            <a:spLocks xmlns:a="http://schemas.openxmlformats.org/drawingml/2006/main" noGrp="1"/>
          </p:cNvSpPr>
          <p:nvPr/>
        </p:nvSpPr>
        <p:spPr>
          <a:xfrm xmlns:a="http://schemas.openxmlformats.org/drawingml/2006/main">
            <a:off x="6514338" y="3065696"/>
            <a:ext cx="1906524"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+12m</a:t>
            </a:r>
          </a:p>
        </p:txBody>
      </p:sp>
      <p:sp>
        <p:nvSpPr>
          <p:cNvPr id="15" name="">
            <a:extLst xmlns:a="http://schemas.openxmlformats.org/drawingml/2006/main">
              <a:ext uri="{FF2B5EF4-FFF2-40B4-BE49-F238E27FC236}">
                <a16:creationId xmlns:a16="http://schemas.microsoft.com/office/drawing/2014/main" id="{40ED24CE-A4DE-4567-9CEE-0AC7151BCE42}"/>
              </a:ext>
            </a:extLst>
          </p:cNvPr>
          <p:cNvSpPr>
            <a:spLocks xmlns:a="http://schemas.openxmlformats.org/drawingml/2006/main" noGrp="1"/>
          </p:cNvSpPr>
          <p:nvPr/>
        </p:nvSpPr>
        <p:spPr>
          <a:xfrm xmlns:a="http://schemas.openxmlformats.org/drawingml/2006/main">
            <a:off x="6400038" y="5381625"/>
            <a:ext cx="2135124"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Inflow</a:t>
            </a:r>
          </a:p>
        </p:txBody>
      </p:sp>
      <p:sp>
        <p:nvSpPr>
          <p:cNvPr id="16" name="">
            <a:extLst xmlns:a="http://schemas.openxmlformats.org/drawingml/2006/main">
              <a:ext uri="{FF2B5EF4-FFF2-40B4-BE49-F238E27FC236}">
                <a16:creationId xmlns:a16="http://schemas.microsoft.com/office/drawing/2014/main" id="{8060856E-534D-4490-BB2C-06D0EA029878}"/>
              </a:ext>
            </a:extLst>
          </p:cNvPr>
          <p:cNvSpPr>
            <a:spLocks xmlns:a="http://schemas.openxmlformats.org/drawingml/2006/main" noGrp="1"/>
          </p:cNvSpPr>
          <p:nvPr/>
        </p:nvSpPr>
        <p:spPr>
          <a:xfrm xmlns:a="http://schemas.openxmlformats.org/drawingml/2006/main">
            <a:off x="8249412" y="3427646"/>
            <a:ext cx="1179576" cy="0"/>
          </a:xfrm>
          <a:prstGeom xmlns:a="http://schemas.openxmlformats.org/drawingml/2006/main" prst="line">
            <a:avLst/>
          </a:prstGeom>
          <a:noFill xmlns:a="http://schemas.openxmlformats.org/drawingml/2006/main"/>
          <a:ln xmlns:a="http://schemas.openxmlformats.org/drawingml/2006/main" w="9525">
            <a:solidFill>
              <a:srgbClr val="866A58"/>
            </a:solidFill>
          </a:ln>
        </p:spPr>
      </p:sp>
      <p:sp>
        <p:nvSpPr>
          <p:cNvPr id="17" name="">
            <a:extLst xmlns:a="http://schemas.openxmlformats.org/drawingml/2006/main">
              <a:ext uri="{FF2B5EF4-FFF2-40B4-BE49-F238E27FC236}">
                <a16:creationId xmlns:a16="http://schemas.microsoft.com/office/drawing/2014/main" id="{651BB890-168A-4C7C-A5B2-1DC023C7FF6C}"/>
              </a:ext>
            </a:extLst>
          </p:cNvPr>
          <p:cNvSpPr>
            <a:spLocks xmlns:a="http://schemas.openxmlformats.org/drawingml/2006/main" noGrp="1"/>
          </p:cNvSpPr>
          <p:nvPr/>
        </p:nvSpPr>
        <p:spPr>
          <a:xfrm xmlns:a="http://schemas.openxmlformats.org/drawingml/2006/main">
            <a:off x="9428988" y="3427646"/>
            <a:ext cx="1563624" cy="532678"/>
          </a:xfrm>
          <a:prstGeom xmlns:a="http://schemas.openxmlformats.org/drawingml/2006/main" prst="rect">
            <a:avLst/>
          </a:prstGeom>
          <a:solidFill xmlns:a="http://schemas.openxmlformats.org/drawingml/2006/main">
            <a:srgbClr val="402A1D"/>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B2536E89-A6D2-4F1B-ABE3-1C39101F7F51}"/>
              </a:ext>
            </a:extLst>
          </p:cNvPr>
          <p:cNvSpPr>
            <a:spLocks xmlns:a="http://schemas.openxmlformats.org/drawingml/2006/main" noGrp="1"/>
          </p:cNvSpPr>
          <p:nvPr/>
        </p:nvSpPr>
        <p:spPr>
          <a:xfrm xmlns:a="http://schemas.openxmlformats.org/drawingml/2006/main">
            <a:off x="9257538" y="3065696"/>
            <a:ext cx="1906524"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402A1D"/>
                </a:solidFill>
                <a:latin typeface="Helvetica Neue"/>
                <a:ea typeface="Helvetica Neue"/>
                <a:cs typeface="Helvetica Neue"/>
              </a:defRPr>
            </a:pPr>
            <a:r>
              <a:rPr sz="1800" b="1">
                <a:solidFill>
                  <a:srgbClr val="402A1D"/>
                </a:solidFill>
                <a:latin typeface="Helvetica Neue"/>
                <a:ea typeface="Helvetica Neue"/>
                <a:cs typeface="Helvetica Neue"/>
              </a:rPr>
              <a:t>4m</a:t>
            </a:r>
          </a:p>
        </p:txBody>
      </p:sp>
      <p:sp>
        <p:nvSpPr>
          <p:cNvPr id="19" name="">
            <a:extLst xmlns:a="http://schemas.openxmlformats.org/drawingml/2006/main">
              <a:ext uri="{FF2B5EF4-FFF2-40B4-BE49-F238E27FC236}">
                <a16:creationId xmlns:a16="http://schemas.microsoft.com/office/drawing/2014/main" id="{5DCFCF61-8537-435C-9D80-76DBDB4AFC27}"/>
              </a:ext>
            </a:extLst>
          </p:cNvPr>
          <p:cNvSpPr>
            <a:spLocks xmlns:a="http://schemas.openxmlformats.org/drawingml/2006/main" noGrp="1"/>
          </p:cNvSpPr>
          <p:nvPr/>
        </p:nvSpPr>
        <p:spPr>
          <a:xfrm xmlns:a="http://schemas.openxmlformats.org/drawingml/2006/main">
            <a:off x="9143238" y="5381625"/>
            <a:ext cx="2135124"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402A1D"/>
                </a:solidFill>
                <a:latin typeface="Helvetica Neue"/>
                <a:ea typeface="Helvetica Neue"/>
                <a:cs typeface="Helvetica Neue"/>
              </a:defRPr>
            </a:pPr>
            <a:r>
              <a:rPr sz="1500" b="0">
                <a:solidFill>
                  <a:srgbClr val="402A1D"/>
                </a:solidFill>
                <a:latin typeface="Helvetica Neue"/>
                <a:ea typeface="Helvetica Neue"/>
                <a:cs typeface="Helvetica Neue"/>
              </a:rPr>
              <a:t>Closing</a:t>
            </a:r>
          </a:p>
        </p:txBody>
      </p:sp>
      <p:sp>
        <p:nvSpPr>
          <p:cNvPr id="20" name="">
            <a:extLst xmlns:a="http://schemas.openxmlformats.org/drawingml/2006/main">
              <a:ext uri="{FF2B5EF4-FFF2-40B4-BE49-F238E27FC236}">
                <a16:creationId xmlns:a16="http://schemas.microsoft.com/office/drawing/2014/main" id="{47052BC1-40DD-44BF-978F-8CE73DB02CEE}"/>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402A1D"/>
                </a:solidFill>
                <a:latin typeface="Helvetica Neue"/>
                <a:ea typeface="Helvetica Neue"/>
                <a:cs typeface="Helvetica Neue"/>
              </a:defRPr>
            </a:pPr>
            <a:r>
              <a:rPr sz="1950" b="1">
                <a:solidFill>
                  <a:srgbClr val="402A1D"/>
                </a:solidFill>
                <a:latin typeface="Helvetica Neue"/>
                <a:ea typeface="Helvetica Neue"/>
                <a:cs typeface="Helvetica Neue"/>
              </a:rPr>
              <a:t>The balance crosses zero: 10 - 18 + 12 = 4</a:t>
            </a:r>
          </a:p>
        </p:txBody>
      </p:sp>
      <p:sp>
        <p:nvSpPr>
          <p:cNvPr id="21" name="">
            <a:extLst xmlns:a="http://schemas.openxmlformats.org/drawingml/2006/main">
              <a:ext uri="{FF2B5EF4-FFF2-40B4-BE49-F238E27FC236}">
                <a16:creationId xmlns:a16="http://schemas.microsoft.com/office/drawing/2014/main" id="{6492A660-9827-49E5-82DA-227657CC0968}"/>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866A58"/>
                </a:solidFill>
                <a:latin typeface="Helvetica Neue"/>
                <a:ea typeface="Helvetica Neue"/>
                <a:cs typeface="Helvetica Neue"/>
              </a:defRPr>
            </a:pPr>
            <a:r>
              <a:rPr sz="1200" b="0">
                <a:solidFill>
                  <a:srgbClr val="866A58"/>
                </a:solidFill>
                <a:latin typeface="Helvetica Neue"/>
                <a:ea typeface="Helvetica Neue"/>
                <a:cs typeface="Helvetica Neue"/>
              </a:rPr>
              <a:t>Illustrative example. Replace assumptions and evidence before use.</a:t>
            </a:r>
          </a:p>
        </p:txBody>
      </p:sp>
      <p:sp>
        <p:nvSpPr>
          <p:cNvPr id="22" name="">
            <a:extLst xmlns:a="http://schemas.openxmlformats.org/drawingml/2006/main">
              <a:ext uri="{FF2B5EF4-FFF2-40B4-BE49-F238E27FC236}">
                <a16:creationId xmlns:a16="http://schemas.microsoft.com/office/drawing/2014/main" id="{3821729C-37F0-44BE-9A52-B24617BB8972}"/>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402A1D"/>
                </a:solidFill>
                <a:latin typeface="Helvetica Neue"/>
                <a:ea typeface="Helvetica Neue"/>
                <a:cs typeface="Helvetica Neue"/>
              </a:defRPr>
            </a:pPr>
            <a:r>
              <a:rPr sz="1350" b="1">
                <a:solidFill>
                  <a:srgbClr val="402A1D"/>
                </a:solidFill>
                <a:latin typeface="Helvetica Neue"/>
                <a:ea typeface="Helvetica Neue"/>
                <a:cs typeface="Helvetica Neue"/>
              </a:rPr>
              <a:t>oria.one</a:t>
            </a:r>
          </a:p>
        </p:txBody>
      </p:sp>
    </p:spTree>
    <p:extLst>
      <p:ext uri="{BB962C8B-B14F-4D97-AF65-F5344CB8AC3E}">
        <p14:creationId xmlns:p14="http://schemas.microsoft.com/office/powerpoint/2010/main" val="16283123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2026-09-08T22:22:20.3560000Z</dcterms:created>
  <dcterms:modified xsi:type="dcterms:W3CDTF">2026-09-08T22:22:20.3560000Z</dcterms:modified>
</coreProperties>
</file>